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1" r:id="rId2"/>
    <p:sldId id="311" r:id="rId3"/>
    <p:sldId id="260" r:id="rId4"/>
    <p:sldId id="262" r:id="rId5"/>
    <p:sldId id="257" r:id="rId6"/>
    <p:sldId id="304" r:id="rId7"/>
    <p:sldId id="258" r:id="rId8"/>
    <p:sldId id="274" r:id="rId9"/>
    <p:sldId id="277" r:id="rId10"/>
    <p:sldId id="322" r:id="rId11"/>
    <p:sldId id="310" r:id="rId12"/>
    <p:sldId id="261" r:id="rId13"/>
    <p:sldId id="302" r:id="rId14"/>
    <p:sldId id="313" r:id="rId15"/>
    <p:sldId id="319" r:id="rId16"/>
    <p:sldId id="306" r:id="rId17"/>
    <p:sldId id="259" r:id="rId18"/>
    <p:sldId id="263" r:id="rId19"/>
    <p:sldId id="314" r:id="rId20"/>
    <p:sldId id="315" r:id="rId21"/>
    <p:sldId id="320" r:id="rId22"/>
    <p:sldId id="309" r:id="rId23"/>
    <p:sldId id="31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9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F24F-9736-4781-862C-E20BD18BC95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237DE-E6C1-4D70-AB5D-D8A28227F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7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237DE-E6C1-4D70-AB5D-D8A28227F25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3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5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6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2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5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0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9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1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5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1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1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B75A-0BB0-45D5-B5BB-022A149ADC48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3802-F32C-4578-80E7-1C8A63750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0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855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Царев курган – легенда 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нашего края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</p:spPr>
      </p:pic>
    </p:spTree>
    <p:extLst>
      <p:ext uri="{BB962C8B-B14F-4D97-AF65-F5344CB8AC3E}">
        <p14:creationId xmlns:p14="http://schemas.microsoft.com/office/powerpoint/2010/main" val="871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273"/>
          </a:xfr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1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КАРЬЕР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4"/>
            <a:ext cx="7848872" cy="116955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первозданном природой виде Царев курган представлял собой возвышенность высотой около 115 метров. В1875 году курган начали разрушать. Сначала брали камень для строительства ж/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моста через Волгу. В 1940 -1950 годы по решению властей СССР здесь проводились работы по добыче строительного камня, который был нужен для возведения Волжской ГЭС. Так курган потерял половину своей высоты.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433048" cy="6957392"/>
          </a:xfrm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584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ХРИСТОРОЖДЕСТВЕНСКАЯ ЦЕРКОВЬ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аЧЧмтмтмььм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55776" y="6203632"/>
            <a:ext cx="381642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Часовенка была построена у родников, очень красивое место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314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20" y="0"/>
            <a:ext cx="9780120" cy="6858000"/>
          </a:xfrm>
        </p:spPr>
      </p:pic>
    </p:spTree>
    <p:extLst>
      <p:ext uri="{BB962C8B-B14F-4D97-AF65-F5344CB8AC3E}">
        <p14:creationId xmlns:p14="http://schemas.microsoft.com/office/powerpoint/2010/main" val="4593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2227"/>
          </a:xfrm>
        </p:spPr>
      </p:pic>
      <p:sp>
        <p:nvSpPr>
          <p:cNvPr id="5" name="Прямоугольник 4"/>
          <p:cNvSpPr/>
          <p:nvPr/>
        </p:nvSpPr>
        <p:spPr>
          <a:xfrm>
            <a:off x="6300192" y="2564904"/>
            <a:ext cx="2592288" cy="39703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Родники текут из щебня на берегу пруда. Это – старинная забытая святыня. Один из родников считается холодным, другой теплым, хотя вода в них одинаково холодна и расположены они в нескольких сантиметрах друг от друга. Помогает вода при суставных болезнях, а также избавляет от пагубных пристрастий. От былой славы родников остались туманные слухи: якобы на горе несколько веков назад, на самой вершине кургана, стоял монастырь и эту воду пили праведные монахи.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224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3237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2808312" cy="203132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Осенью в праздник Воздвижения Креста Господня  установили крест, символ победы добра над злом, освящающий каждого входящего в наш город. Крест весит более 2,5 тонны, высота – 15 метров.  Доставляли крест при помощи вертолета.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9391"/>
            <a:ext cx="9865096" cy="7128792"/>
          </a:xfrm>
        </p:spPr>
      </p:pic>
    </p:spTree>
    <p:extLst>
      <p:ext uri="{BB962C8B-B14F-4D97-AF65-F5344CB8AC3E}">
        <p14:creationId xmlns:p14="http://schemas.microsoft.com/office/powerpoint/2010/main" val="6676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511256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3081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81833"/>
            <a:ext cx="4139952" cy="3776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246915"/>
            <a:ext cx="520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ИСТОД СИБИРСКИЙ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6093297"/>
            <a:ext cx="191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КОВЫЛЬ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4863" y="2636912"/>
            <a:ext cx="3554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УЛОМА КУЛИНАРНАЯ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196752"/>
            <a:ext cx="2232248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Царев кургане много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растений занесенных в Красную книгу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6424" cy="57246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39" y="620688"/>
            <a:ext cx="3948261" cy="52914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96" y="3080390"/>
            <a:ext cx="2881734" cy="377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5445224"/>
            <a:ext cx="89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Петр 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651233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В. И. Ленин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7" y="476672"/>
            <a:ext cx="48245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Величием кургана восхищались многие известные люди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8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144000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"/>
            <a:ext cx="6678488" cy="73866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Пожалуй, не найти в нашей округе более загадочного места, чем Царев курган, один из интереснейших памятников природы. Уникальный, непостижимый, не перестающий удивлять. С вершины кургана открывается захватывающий вид!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027"/>
            <a:ext cx="6286500" cy="4191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4296" cy="3535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80" y="116632"/>
            <a:ext cx="3937620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068960"/>
            <a:ext cx="95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Ермак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469070"/>
            <a:ext cx="159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Ф. Шаляпин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5589240"/>
            <a:ext cx="1520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Екатерина 2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638"/>
            <a:ext cx="4427984" cy="4946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3009635" cy="4103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3176683" cy="4193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6381328"/>
            <a:ext cx="144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 Абрамов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381328"/>
            <a:ext cx="14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М. Горький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645024"/>
            <a:ext cx="146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Илья Репин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32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4" name="TextBox 3"/>
          <p:cNvSpPr txBox="1"/>
          <p:nvPr/>
        </p:nvSpPr>
        <p:spPr>
          <a:xfrm>
            <a:off x="1835696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188640"/>
            <a:ext cx="4988412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Царев курган – это исторический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памятник природы, нужно помнить об этом посещая это место. Бережно относиться к природе! Если Вы здесь еще не были, приезжайте не пожалеете!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5" name="TextBox 4"/>
          <p:cNvSpPr txBox="1"/>
          <p:nvPr/>
        </p:nvSpPr>
        <p:spPr>
          <a:xfrm>
            <a:off x="1115616" y="4725144"/>
            <a:ext cx="326749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10114" y="5877272"/>
            <a:ext cx="1404936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КУРГАН ЗИМОЙ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827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15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505056" cy="6957392"/>
          </a:xfrm>
        </p:spPr>
      </p:pic>
    </p:spTree>
    <p:extLst>
      <p:ext uri="{BB962C8B-B14F-4D97-AF65-F5344CB8AC3E}">
        <p14:creationId xmlns:p14="http://schemas.microsoft.com/office/powerpoint/2010/main" val="22328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5" name="TextBox 4"/>
          <p:cNvSpPr txBox="1"/>
          <p:nvPr/>
        </p:nvSpPr>
        <p:spPr>
          <a:xfrm>
            <a:off x="323528" y="6165304"/>
            <a:ext cx="4424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Царев курган в 18 веке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823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51520" y="5661248"/>
            <a:ext cx="6007544" cy="160043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Когда то Царев курган был дном глубокого  и обширного моря.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Здесь находятся самые древние геологические обнажения Поволжья, следы окаменевших станков давно исчезнувших видов беспозвоночных животных – мшанок, морских лилий, ежей, ругоз.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2492896"/>
            <a:ext cx="1668342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Отпечаток ругозы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" y="21254"/>
            <a:ext cx="4918799" cy="68367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7" y="6021288"/>
            <a:ext cx="194421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Камни с отпечатками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369</Words>
  <Application>Microsoft Office PowerPoint</Application>
  <PresentationFormat>Экран (4:3)</PresentationFormat>
  <Paragraphs>35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аЧЧмтмтмььм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Вита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Аптека</dc:creator>
  <cp:lastModifiedBy>Пользователь Windows</cp:lastModifiedBy>
  <cp:revision>51</cp:revision>
  <dcterms:created xsi:type="dcterms:W3CDTF">2018-04-26T06:41:45Z</dcterms:created>
  <dcterms:modified xsi:type="dcterms:W3CDTF">2022-12-28T09:42:00Z</dcterms:modified>
</cp:coreProperties>
</file>