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99" r:id="rId3"/>
    <p:sldId id="258" r:id="rId4"/>
    <p:sldId id="319" r:id="rId5"/>
    <p:sldId id="372" r:id="rId6"/>
    <p:sldId id="371" r:id="rId7"/>
    <p:sldId id="370" r:id="rId8"/>
    <p:sldId id="369" r:id="rId9"/>
    <p:sldId id="373" r:id="rId10"/>
    <p:sldId id="377" r:id="rId11"/>
    <p:sldId id="376" r:id="rId12"/>
    <p:sldId id="375" r:id="rId13"/>
    <p:sldId id="374" r:id="rId14"/>
    <p:sldId id="378" r:id="rId15"/>
    <p:sldId id="382" r:id="rId16"/>
    <p:sldId id="381" r:id="rId17"/>
    <p:sldId id="380" r:id="rId18"/>
    <p:sldId id="379" r:id="rId19"/>
    <p:sldId id="383" r:id="rId20"/>
    <p:sldId id="387" r:id="rId21"/>
    <p:sldId id="386" r:id="rId22"/>
    <p:sldId id="385" r:id="rId23"/>
    <p:sldId id="384" r:id="rId24"/>
    <p:sldId id="388" r:id="rId25"/>
    <p:sldId id="392" r:id="rId26"/>
    <p:sldId id="398" r:id="rId27"/>
    <p:sldId id="397" r:id="rId28"/>
    <p:sldId id="390" r:id="rId29"/>
    <p:sldId id="389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103"/>
    <a:srgbClr val="285B01"/>
    <a:srgbClr val="3F9002"/>
    <a:srgbClr val="FF6161"/>
    <a:srgbClr val="FF9999"/>
    <a:srgbClr val="FF5DD5"/>
    <a:srgbClr val="66FF33"/>
    <a:srgbClr val="FF8D3F"/>
    <a:srgbClr val="2FC9FF"/>
    <a:srgbClr val="C8EF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2" autoAdjust="0"/>
    <p:restoredTop sz="94660"/>
  </p:normalViewPr>
  <p:slideViewPr>
    <p:cSldViewPr>
      <p:cViewPr varScale="1">
        <p:scale>
          <a:sx n="147" d="100"/>
          <a:sy n="147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188224" cy="33893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Вертикальный заголовок 1"/>
          <p:cNvSpPr txBox="1">
            <a:spLocks/>
          </p:cNvSpPr>
          <p:nvPr userDrawn="1"/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32C04-C30A-4CC7-ACC3-8D07A76C134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02.06.2020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E5691-7073-43DA-AF96-D340738EE2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 userDrawn="1"/>
        </p:nvSpPr>
        <p:spPr>
          <a:xfrm>
            <a:off x="107504" y="123478"/>
            <a:ext cx="8928992" cy="4896544"/>
          </a:xfrm>
          <a:prstGeom prst="frame">
            <a:avLst>
              <a:gd name="adj1" fmla="val 2671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9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26" Type="http://schemas.openxmlformats.org/officeDocument/2006/relationships/slide" Target="slide14.xml"/><Relationship Id="rId3" Type="http://schemas.openxmlformats.org/officeDocument/2006/relationships/image" Target="../media/image5.png"/><Relationship Id="rId21" Type="http://schemas.openxmlformats.org/officeDocument/2006/relationships/slide" Target="slide21.xml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5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24" Type="http://schemas.openxmlformats.org/officeDocument/2006/relationships/slide" Target="slide4.xml"/><Relationship Id="rId32" Type="http://schemas.openxmlformats.org/officeDocument/2006/relationships/slide" Target="slide29.xml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23" Type="http://schemas.openxmlformats.org/officeDocument/2006/relationships/slide" Target="slide23.xml"/><Relationship Id="rId28" Type="http://schemas.openxmlformats.org/officeDocument/2006/relationships/slide" Target="slide24.xml"/><Relationship Id="rId10" Type="http://schemas.openxmlformats.org/officeDocument/2006/relationships/slide" Target="slide7.xml"/><Relationship Id="rId19" Type="http://schemas.openxmlformats.org/officeDocument/2006/relationships/slide" Target="slide18.xml"/><Relationship Id="rId31" Type="http://schemas.openxmlformats.org/officeDocument/2006/relationships/slide" Target="slide28.xml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slide" Target="slide12.xml"/><Relationship Id="rId22" Type="http://schemas.openxmlformats.org/officeDocument/2006/relationships/slide" Target="slide22.xml"/><Relationship Id="rId27" Type="http://schemas.openxmlformats.org/officeDocument/2006/relationships/slide" Target="slide19.xml"/><Relationship Id="rId30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55776" y="4623978"/>
            <a:ext cx="2808312" cy="2808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303498"/>
            <a:ext cx="6984776" cy="9875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 игра</a:t>
            </a:r>
          </a:p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07655"/>
            <a:ext cx="8640960" cy="1406575"/>
          </a:xfrm>
          <a:prstGeom prst="roundRect">
            <a:avLst>
              <a:gd name="adj" fmla="val 50000"/>
            </a:avLst>
          </a:prstGeom>
          <a:solidFill>
            <a:srgbClr val="54C10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«Любители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природы»</a:t>
            </a:r>
          </a:p>
          <a:p>
            <a:pPr algn="ctr"/>
            <a:endParaRPr lang="ru-RU" sz="11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CAE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01edd1a26fd0b18eece9107d06f5c0e6_s-15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3045" y="2903025"/>
            <a:ext cx="3040955" cy="224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2931790"/>
            <a:ext cx="1555867" cy="16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Ольха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Какое дерево цветет первым?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0d422469a7bfe49699e19d8d898530d7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0360" y="134761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Подсолнух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растение называют цветком Солнца?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Sunflower_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6738" y="1275606"/>
            <a:ext cx="4636570" cy="37826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Одуванчик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843558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 какого цветка множество названий: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ветродуйка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пустодуйка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 летучка,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пухлянка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…</a:t>
            </a:r>
            <a:r>
              <a:rPr lang="ru-RU" sz="2400" b="1" dirty="0" smtClean="0"/>
              <a:t> </a:t>
            </a:r>
            <a:endParaRPr lang="ru-RU" sz="2400" b="1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95487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026_Dandelions_chai_b2c4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639330"/>
            <a:ext cx="3456384" cy="35041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Ландыш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 зеленом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шнурочке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белые звоночки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12761016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563638"/>
            <a:ext cx="4897247" cy="344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Заяц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Какого зверя в шутку называют косым?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lp.altclub.biz/utifilemanager/application/usersfiles/123518/%D0%9C%D0%BE%D0%B8_%D0%B8%D0%B7%D0%BE%D0%B1%D1%80%D0%B0%D0%B6%D0%B5%D0%BD%D0%B8%D1%8F/%D0%97%D0%B2%D0%B5%D1%80%D1%83%D1%88%D0%BA%D0%B8/2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32319" y="1240588"/>
            <a:ext cx="3479841" cy="390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Ёжик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Какой зверёк дал название короткой мужской причёске?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ej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1635646"/>
            <a:ext cx="4608512" cy="337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Слон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 этого великана нос немного длиннее, чем хвост.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4.bp.blogspot.com/-Tgp5NxfmoTk/TeppAMEXUcI/AAAAAAAAALs/LIeOCUCCLWM/s1600/asian-elephan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55776" y="1289269"/>
            <a:ext cx="3960440" cy="37307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Бобр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771550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Самый известный строитель плотин. 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2347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mota_ru_1121423-1600x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250933"/>
            <a:ext cx="4575351" cy="384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Пума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животное имеет второе название - кугуар?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2607982" y="1372268"/>
            <a:ext cx="3692210" cy="3771232"/>
            <a:chOff x="2607982" y="1372268"/>
            <a:chExt cx="3692210" cy="3771232"/>
          </a:xfrm>
        </p:grpSpPr>
        <p:pic>
          <p:nvPicPr>
            <p:cNvPr id="14" name="Рисунок 13" descr="puma_1920x120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2607982" y="1372268"/>
              <a:ext cx="3620202" cy="3771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2699792" y="4443958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Georgia" pitchFamily="18" charset="0"/>
                </a:rPr>
                <a:t>Королевская кошка</a:t>
              </a:r>
              <a:endParaRPr lang="ru-RU" sz="2400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Зеркальный карп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 какую рыбу можно смотреться как в зеркало?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7b3ae045-d4e5-11df-aa4f-001e8c6215cb_dc0d6ebb-fb87-11df-aa70-001e8c6215cb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427734"/>
            <a:ext cx="5544616" cy="25515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6"/>
            <a:ext cx="8072494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5 разделов: "Птицы", "Растения", "Животные", "Рыбы", "Насекомые".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содержит 5 вопросов.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ответ кликните на пчёлку с синим цветком в левом углу слайда, для возврата к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игре-на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Пчёлку-труженицу.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Горбуша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рыба становится к старости горбатой?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Owurij7txtSLKxT0m3wvdoXXXL4j3HpexhjNOf_P3YmryPKwJ94QGRtDb3Sbc6K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148277"/>
            <a:ext cx="5832648" cy="28717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Ёрш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рыба нам помогает чистить бутылки?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ers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995686"/>
            <a:ext cx="5051092" cy="29573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Меч-рыба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рыба вооружена лучше других?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1357719635_5474747-3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635646"/>
            <a:ext cx="6471809" cy="304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Сом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 какой рыбе ездит водяной в русских народных сказках?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39502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_files_2009_09_catfis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563638"/>
            <a:ext cx="6264696" cy="33836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Светлячок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Какие насекомые узнают и находят друг друга с помощью световых сигналов?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mg-th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9320" y="1705083"/>
            <a:ext cx="3810912" cy="343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9501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Майский жук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самое сильное?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21c0d4fe9aa71a71463f818f4535e7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15816" y="1751371"/>
            <a:ext cx="3744416" cy="32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55576" y="339501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Муравей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обладает самым большим мозгом по отношению к своему телу?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3507854"/>
            <a:ext cx="1390199" cy="14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03499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36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Елена\Pictures\klip_249_божьи коровки_adr\1 (10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851670"/>
            <a:ext cx="3112169" cy="31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Муравей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19237"/>
            <a:ext cx="1620000" cy="17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9" name="Рисунок 1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851670"/>
            <a:ext cx="3112170" cy="311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91556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обладает самым большим мозгом по отношению к своему телу?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Бабочка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Какому насекомому необходимо солнечное тепло для того, что бы летать?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76" y="195486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0_5fb7f_a5c130a9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1563638"/>
            <a:ext cx="4590766" cy="342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Пчёлы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сообщает, где находится пища танцем?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bchodmagie.cz/userfiles/image/v%C4%8Deli%C4%8Dka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83768" y="1609089"/>
            <a:ext cx="5112568" cy="353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827584" y="1272789"/>
            <a:ext cx="2959912" cy="461665"/>
            <a:chOff x="747994" y="1272789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AutoShape 47"/>
            <p:cNvSpPr>
              <a:spLocks noChangeArrowheads="1"/>
            </p:cNvSpPr>
            <p:nvPr/>
          </p:nvSpPr>
          <p:spPr bwMode="auto">
            <a:xfrm>
              <a:off x="747994" y="1326795"/>
              <a:ext cx="2959912" cy="366224"/>
            </a:xfrm>
            <a:prstGeom prst="homePlate">
              <a:avLst/>
            </a:prstGeom>
            <a:solidFill>
              <a:srgbClr val="E6A2E8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99592" y="1272789"/>
              <a:ext cx="2808312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>
                    <a:noFill/>
                  </a:ln>
                  <a:solidFill>
                    <a:srgbClr val="4F2270"/>
                  </a:solidFill>
                  <a:latin typeface="Georgia" pitchFamily="18" charset="0"/>
                  <a:cs typeface="Times New Roman" pitchFamily="18" charset="0"/>
                </a:rPr>
                <a:t>Птицы</a:t>
              </a:r>
              <a:endParaRPr lang="ru-RU" sz="2400" b="1" cap="none" spc="50" dirty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827584" y="1865134"/>
            <a:ext cx="2959912" cy="461665"/>
            <a:chOff x="747994" y="1848853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AutoShape 47"/>
            <p:cNvSpPr>
              <a:spLocks noChangeArrowheads="1"/>
            </p:cNvSpPr>
            <p:nvPr/>
          </p:nvSpPr>
          <p:spPr bwMode="auto">
            <a:xfrm>
              <a:off x="747994" y="1905639"/>
              <a:ext cx="2959912" cy="366224"/>
            </a:xfrm>
            <a:prstGeom prst="homePlate">
              <a:avLst/>
            </a:prstGeom>
            <a:solidFill>
              <a:srgbClr val="B1E94D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352013" y="1848853"/>
              <a:ext cx="1882923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285B01"/>
                  </a:solidFill>
                  <a:latin typeface="Georgia" pitchFamily="18" charset="0"/>
                  <a:cs typeface="Times New Roman" pitchFamily="18" charset="0"/>
                </a:rPr>
                <a:t>Растения</a:t>
              </a:r>
              <a:endParaRPr lang="ru-RU" sz="2400" b="1" cap="none" spc="50" dirty="0">
                <a:ln w="11430"/>
                <a:solidFill>
                  <a:srgbClr val="285B0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7584" y="2457479"/>
            <a:ext cx="2959912" cy="461665"/>
            <a:chOff x="827584" y="2467308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827584" y="2496925"/>
              <a:ext cx="2959912" cy="366223"/>
            </a:xfrm>
            <a:prstGeom prst="homePlate">
              <a:avLst/>
            </a:prstGeom>
            <a:solidFill>
              <a:srgbClr val="FF8D3F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cap="all" dirty="0">
                <a:latin typeface="Georgia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99592" y="2467308"/>
              <a:ext cx="2880320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317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rgbClr val="FF33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Животные</a:t>
              </a:r>
              <a:endParaRPr lang="ru-RU" sz="2400" b="1" cap="none" spc="0" dirty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827584" y="3049824"/>
            <a:ext cx="2959912" cy="461665"/>
            <a:chOff x="747994" y="3000981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747994" y="3063326"/>
              <a:ext cx="2959912" cy="366223"/>
            </a:xfrm>
            <a:prstGeom prst="homePlate">
              <a:avLst/>
            </a:prstGeom>
            <a:solidFill>
              <a:srgbClr val="37CBFF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99592" y="3000981"/>
              <a:ext cx="2808312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3175" cmpd="sng">
                    <a:solidFill>
                      <a:schemeClr val="tx2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latin typeface="Georgia" pitchFamily="18" charset="0"/>
                </a:rPr>
                <a:t>Рыбы</a:t>
              </a:r>
              <a:endParaRPr lang="ru-RU" sz="2400" b="1" cap="none" spc="0" dirty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7542" y="2317366"/>
            <a:ext cx="758139" cy="758139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3504260"/>
            <a:ext cx="756426" cy="72289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3504260"/>
            <a:ext cx="756426" cy="72289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3577045"/>
            <a:ext cx="756426" cy="72289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6" y="3504260"/>
            <a:ext cx="756426" cy="72289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2928385"/>
            <a:ext cx="756424" cy="72289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2928385"/>
            <a:ext cx="756424" cy="72289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9258" y="2928385"/>
            <a:ext cx="756424" cy="72289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6" y="2919583"/>
            <a:ext cx="756426" cy="72289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7997" y="2317366"/>
            <a:ext cx="758139" cy="758139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8077" y="2317366"/>
            <a:ext cx="758139" cy="758139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2283718"/>
            <a:ext cx="758139" cy="758139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1741492"/>
            <a:ext cx="756426" cy="72289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1741492"/>
            <a:ext cx="756426" cy="72289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9256" y="1741492"/>
            <a:ext cx="756426" cy="72289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8" y="1715086"/>
            <a:ext cx="756424" cy="72289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77622" y="1128782"/>
            <a:ext cx="758139" cy="724528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7542" y="1128773"/>
            <a:ext cx="758139" cy="759845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8077" y="1128773"/>
            <a:ext cx="758139" cy="759845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7997" y="1128773"/>
            <a:ext cx="758139" cy="759845"/>
          </a:xfrm>
          <a:prstGeom prst="rect">
            <a:avLst/>
          </a:prstGeom>
          <a:noFill/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827584" y="3642170"/>
            <a:ext cx="2959912" cy="366923"/>
          </a:xfrm>
          <a:prstGeom prst="homePlate">
            <a:avLst/>
          </a:prstGeom>
          <a:solidFill>
            <a:srgbClr val="FF9999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24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44008" y="4659982"/>
            <a:ext cx="1512168" cy="36004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47664" y="195486"/>
            <a:ext cx="6048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1272789"/>
            <a:ext cx="612351" cy="613732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1839627"/>
            <a:ext cx="612351" cy="613732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2461718"/>
            <a:ext cx="612351" cy="613732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3018983"/>
            <a:ext cx="612351" cy="613732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3559043"/>
            <a:ext cx="612351" cy="613732"/>
          </a:xfrm>
          <a:prstGeom prst="rect">
            <a:avLst/>
          </a:prstGeom>
          <a:noFill/>
        </p:spPr>
      </p:pic>
      <p:sp>
        <p:nvSpPr>
          <p:cNvPr id="67" name="AutoShape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48064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68" name="AutoShape 5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67202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69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87282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71" name="AutoShape 5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36296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01" name="AutoShape 5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48064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02" name="AutoShape 5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867202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03" name="AutoShape 5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87282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04" name="AutoShape 5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36296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06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20128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07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39266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08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59346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09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360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11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20072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12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39210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3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59290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4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08304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39" y="3504260"/>
            <a:ext cx="756425" cy="72289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40" y="2928385"/>
            <a:ext cx="756424" cy="72289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9925" y="2317366"/>
            <a:ext cx="758139" cy="758139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38" y="1741492"/>
            <a:ext cx="756426" cy="72289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9925" y="1128773"/>
            <a:ext cx="758139" cy="759845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878439" y="2110085"/>
            <a:ext cx="269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80" name="AutoShape 4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499992" y="1275606"/>
            <a:ext cx="504056" cy="36000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1" name="AutoShape 5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499992" y="1830851"/>
            <a:ext cx="504056" cy="36000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6" name="AutoShape 58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499992" y="2427734"/>
            <a:ext cx="504056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7" name="AutoShape 6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499992" y="3032856"/>
            <a:ext cx="504056" cy="360000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90" name="AutoShape 68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500934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91" name="AutoShape 70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184775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92" name="AutoShape 7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868616" y="3634630"/>
            <a:ext cx="57606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93" name="AutoShape 7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625407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94" name="AutoShape 73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309246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1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80" grpId="0" animBg="1"/>
      <p:bldP spid="81" grpId="0" animBg="1"/>
      <p:bldP spid="86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Орёл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птица выше всех летает?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Елена\Pictures\klip_249_божьи коровки_adr\1 (10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7" name="Рисунок 16" descr="428518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275606"/>
            <a:ext cx="4355043" cy="37238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2499742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Лебедь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87500"/>
            <a:ext cx="1555867" cy="16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98757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Какая птица выводит птенцов в дождь? 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7" name="Рисунок 16" descr="01edd1a26fd0b18eece9107d06f5c0e6_s-155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1152273"/>
            <a:ext cx="5417219" cy="399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Жаворонок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Птица, поющая только высоко в небе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497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499564"/>
            <a:ext cx="4176464" cy="359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Чечётка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птица носит название танца?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ptah-chechtka-opis-foto-osoblivost-povednki_74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347613"/>
            <a:ext cx="4305813" cy="366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Колибри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Какая птица может летать вперед хвостом?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249581modarticle423533344f4f7c636fa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627784" y="1809004"/>
            <a:ext cx="3914332" cy="33344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Осина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Из какого дерева делают спички?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1448271663_os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7102" y="1491630"/>
            <a:ext cx="54863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4D31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406</Words>
  <Application>Microsoft Office PowerPoint</Application>
  <PresentationFormat>Экран (16:9)</PresentationFormat>
  <Paragraphs>171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179</cp:revision>
  <dcterms:created xsi:type="dcterms:W3CDTF">2014-01-06T16:00:12Z</dcterms:created>
  <dcterms:modified xsi:type="dcterms:W3CDTF">2020-06-02T11:03:15Z</dcterms:modified>
</cp:coreProperties>
</file>