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91" r:id="rId4"/>
    <p:sldId id="257" r:id="rId5"/>
    <p:sldId id="258" r:id="rId6"/>
    <p:sldId id="260" r:id="rId7"/>
    <p:sldId id="271" r:id="rId8"/>
    <p:sldId id="272" r:id="rId9"/>
    <p:sldId id="281" r:id="rId10"/>
    <p:sldId id="283" r:id="rId11"/>
    <p:sldId id="262" r:id="rId12"/>
    <p:sldId id="293" r:id="rId13"/>
    <p:sldId id="263" r:id="rId14"/>
    <p:sldId id="264" r:id="rId15"/>
    <p:sldId id="265" r:id="rId16"/>
    <p:sldId id="266" r:id="rId17"/>
    <p:sldId id="267" r:id="rId18"/>
    <p:sldId id="273" r:id="rId19"/>
    <p:sldId id="274" r:id="rId20"/>
    <p:sldId id="275" r:id="rId21"/>
    <p:sldId id="282" r:id="rId22"/>
    <p:sldId id="300" r:id="rId23"/>
    <p:sldId id="297" r:id="rId24"/>
    <p:sldId id="298" r:id="rId25"/>
    <p:sldId id="295" r:id="rId26"/>
    <p:sldId id="296" r:id="rId27"/>
    <p:sldId id="294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1" autoAdjust="0"/>
  </p:normalViewPr>
  <p:slideViewPr>
    <p:cSldViewPr>
      <p:cViewPr>
        <p:scale>
          <a:sx n="93" d="100"/>
          <a:sy n="93" d="100"/>
        </p:scale>
        <p:origin x="-9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audio" Target="../media/audio7.wav"/><Relationship Id="rId7" Type="http://schemas.openxmlformats.org/officeDocument/2006/relationships/image" Target="../media/image4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23.jpeg"/><Relationship Id="rId5" Type="http://schemas.openxmlformats.org/officeDocument/2006/relationships/audio" Target="../media/audio6.wav"/><Relationship Id="rId10" Type="http://schemas.openxmlformats.org/officeDocument/2006/relationships/image" Target="../media/image21.jpeg"/><Relationship Id="rId4" Type="http://schemas.openxmlformats.org/officeDocument/2006/relationships/audio" Target="../media/audio3.wav"/><Relationship Id="rId9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5.wav"/><Relationship Id="rId7" Type="http://schemas.openxmlformats.org/officeDocument/2006/relationships/image" Target="../media/image3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audio" Target="../media/audio9.wav"/><Relationship Id="rId10" Type="http://schemas.openxmlformats.org/officeDocument/2006/relationships/image" Target="../media/image52.jpeg"/><Relationship Id="rId4" Type="http://schemas.openxmlformats.org/officeDocument/2006/relationships/audio" Target="../media/audio2.wav"/><Relationship Id="rId9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Black" pitchFamily="34" charset="0"/>
              </a:rPr>
              <a:t/>
            </a:r>
            <a:br>
              <a:rPr lang="ru-RU" sz="4000" dirty="0" smtClean="0"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128792" cy="2619672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По страницам Красной книги</a:t>
            </a:r>
            <a:endParaRPr lang="ru-RU" sz="4800" b="1" dirty="0" smtClean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522920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педагог-организатор МБУ ДО «ЦДО «</a:t>
            </a:r>
            <a:r>
              <a:rPr lang="ru-RU" dirty="0" err="1" smtClean="0"/>
              <a:t>Красноглинский</a:t>
            </a:r>
            <a:r>
              <a:rPr lang="ru-RU" dirty="0" smtClean="0"/>
              <a:t>» </a:t>
            </a:r>
            <a:r>
              <a:rPr lang="ru-RU" dirty="0" err="1" smtClean="0"/>
              <a:t>г.о</a:t>
            </a:r>
            <a:r>
              <a:rPr lang="ru-RU" dirty="0" smtClean="0"/>
              <a:t>. Самара Волобуева Е.Е.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1845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заповеднике в Рязанской области провели эксперимент, для того, чтобы научить подросших птенцов летать в стае, чтобы затем отпускать в дикую природу выращенных в неволе птиц.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В.В.Путин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купил на свои деньги дельтаплан. Надел белый костюм, чтоб птицы приняли его за «своего». Птицы решили, что это их вожак и полетели за дельтапланом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\Desktop\ПРОЕКТ КРАСНАЯ КНИГА\Путин и журавл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92696"/>
            <a:ext cx="728571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5013176"/>
            <a:ext cx="83529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Для России полет Владимира Путина во главе косяка журавлей был первым. Впервые подобный эксперимент провели американские ученые в 2001 году.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картинки животные и растения\21596.750x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991669" cy="3193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4168" y="3645024"/>
            <a:ext cx="231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Снежный барс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224" y="592924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Белый медведь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3" descr="C:\Users\админ\Desktop\картинки животные и растения\16048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4538"/>
            <a:ext cx="4005736" cy="3004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7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92696"/>
            <a:ext cx="8136904" cy="54334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 территории Самарской области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многие растения и животные нуждаются в сохранении и восстановлении численности.  Это: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более 300 видов растений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                                    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более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270 видов животных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                          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более 185 видов насекомых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                  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более 43 вида птиц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                                                 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более 8 видов рыб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Самарской области Красная книга вышла     в 2007 г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:\Users\Владимир\Desktop\ПРОЕКТ КРАСНАЯ КНИГА\животные\выхухол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354541" cy="253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3" name="Picture 11" descr="C:\Users\Владимир\Desktop\ПРОЕКТ КРАСНАЯ КНИГА\животные\норка европейск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384772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C:\Users\Владимир\Desktop\ПРОЕКТ КРАСНАЯ КНИГА\животные\степная пищух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284984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5" name="Picture 13" descr="C:\Users\Владимир\Desktop\ПРОЕКТ КРАСНАЯ КНИГА\животные\слепыш обыкновенны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212976"/>
            <a:ext cx="3576378" cy="268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03648" y="27809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Норка Европейская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28529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Выхухоль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602128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Слепыш Обыкновенный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62373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Степная Пищуха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ПРОЕКТ КРАСНАЯ КНИГА\птицы\глухар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2656"/>
            <a:ext cx="3281375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Владимир\Desktop\ПРОЕКТ КРАСНАЯ КНИГА\птицы\лебедь-шипу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3480384" cy="261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Владимир\Desktop\ПРОЕКТ КРАСНАЯ КНИГА\птицы\сова сплюш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140968"/>
            <a:ext cx="3188069" cy="315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Владимир\Desktop\ПРОЕКТ КРАСНАЯ КНИГА\птицы\черный журавл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140968"/>
            <a:ext cx="309634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15616" y="26369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Лебедь-Шипун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27089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Глухарь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Черный журавль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Сова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Сплюшка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ладимир\Desktop\ПРОЕКТ КРАСНАЯ КНИГА\растения\гусиный лук удивительны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2088232" cy="3141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Владимир\Desktop\ПРОЕКТ КРАСНАЯ КНИГА\растения\колокольчик волжск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20688"/>
            <a:ext cx="3456384" cy="2468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Владимир\Desktop\ПРОЕКТ КРАСНАЯ КНИГА\растения\кубышка желта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89040"/>
            <a:ext cx="3845450" cy="2480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Владимир\Desktop\ПРОЕКТ КРАСНАЯ КНИГА\растения\кувшин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699030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084168" y="63813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Кувшинка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62373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Кубышка Желтая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306896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Колокольчик Волжский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Гусиный Лук Удивительный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Picture 5" descr="C:\Users\Владимир\Desktop\ПРОЕКТ КРАСНАЯ КНИГА\растения\кувшин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717032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\Desktop\ПРОЕКТ КРАСНАЯ КНИГА\насекомые\бронзовка зелена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7"/>
            <a:ext cx="2520280" cy="1985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Владимир\Desktop\ПРОЕКТ КРАСНАЯ КНИГА\насекомые\гистер мрач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4664"/>
            <a:ext cx="2763472" cy="200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Владимир\Desktop\ПРОЕКТ КРАСНАЯ КНИГА\насекомые\жук-олен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32656"/>
            <a:ext cx="2952328" cy="1962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Владимир\Desktop\ПРОЕКТ КРАСНАЯ КНИГА\насекомые\стрекоза красотка-девуш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140968"/>
            <a:ext cx="3610748" cy="2276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Владимир\Desktop\ПРОЕКТ КРАСНАЯ КНИГА\насекомые\бабочка аполло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068960"/>
            <a:ext cx="3193654" cy="2363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27584" y="242088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Бронзовка зеленая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24208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Жук-Олень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25649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Гистер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Мрачный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558924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Стрекоза Красотка-девушка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58052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Бабочка Аполлон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олень благородны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3024336" cy="2138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Владимир\Desktop\вечерница гигантск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00808"/>
            <a:ext cx="28083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Владимир\Desktop\перевязка южно-русска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005064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3528" y="36450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Олень Благородный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357301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Вечерница Гигантская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621166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Перевязка Южнорусская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332656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Некоторые животные в Самарской области уже исчезли!!!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Правила друзей природы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052736"/>
            <a:ext cx="6336704" cy="5145435"/>
          </a:xfrm>
        </p:spPr>
        <p:txBody>
          <a:bodyPr>
            <a:normAutofit fontScale="25000" lnSpcReduction="20000"/>
          </a:bodyPr>
          <a:lstStyle/>
          <a:p>
            <a:endParaRPr lang="ru-RU" sz="6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</a:rPr>
              <a:t>Не ломай ветки деревьев и кустарников 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</a:rPr>
              <a:t>Не повреждай кору деревьев 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</a:rPr>
              <a:t>Не рви в лесу и на лугу цветы 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</a:rPr>
              <a:t>Не лови бабочек, шмелей, стрекоз и других насекомых 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</a:rPr>
              <a:t>Береги лягушек, жаб, головастиков 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</a:rPr>
              <a:t>Не лови диких животных или их детенышей, не уноси их домой 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</a:rPr>
              <a:t>Не подходи близко к гнёздам птиц и не разоряй их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</a:rPr>
              <a:t>Не оставляй в лесу, на лугу, у реки, у моря мусор  </a:t>
            </a:r>
          </a:p>
          <a:p>
            <a:endParaRPr lang="ru-RU" sz="6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</a:rPr>
              <a:t>Не бросай мусор в водоёмы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</a:rPr>
              <a:t>Не шуми в лесу</a:t>
            </a:r>
            <a:r>
              <a:rPr lang="ru-RU" sz="6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6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1500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-459432"/>
            <a:ext cx="8363272" cy="61926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</a:p>
          <a:p>
            <a:pPr marL="0" indent="0">
              <a:buNone/>
            </a:pP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Всё – от старой сосны у забора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До большого тёмного бора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И от озера до пруда –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Окружающая среда.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А ещё и медведь, и лось,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И котёнок Васька небось?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Даже муха – вот это да!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Окружающая среда.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Я люблю на озере тишь,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И в пруду отраженья крыш,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Рвать чернику люблю в лесу,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Барсука люблю и лису...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Я люблю тебя навсегда,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Окружающая среда!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8229600" cy="93610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Мероприятия</a:t>
            </a:r>
            <a:b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04456"/>
          </a:xfrm>
        </p:spPr>
        <p:txBody>
          <a:bodyPr/>
          <a:lstStyle/>
          <a:p>
            <a:pPr>
              <a:buNone/>
            </a:pPr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Организация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акций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по охране природы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Проведение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субботников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Изготовление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кормушек и скворечников</a:t>
            </a:r>
          </a:p>
          <a:p>
            <a:pPr>
              <a:buNone/>
            </a:pP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Подкармливание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птиц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 холодное время года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Конкурсы рисунков и фотографий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природы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Изготовление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буклетов</a:t>
            </a:r>
          </a:p>
          <a:p>
            <a:pPr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7416824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800" b="1" dirty="0" smtClean="0">
                <a:latin typeface="Monotype Corsiva" pitchFamily="66" charset="0"/>
              </a:rPr>
              <a:t>   </a:t>
            </a:r>
            <a:r>
              <a:rPr lang="ru-RU" sz="5400" b="1" dirty="0" smtClean="0"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Вывод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</a:p>
          <a:p>
            <a:pPr>
              <a:buNone/>
            </a:pP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</a:p>
          <a:p>
            <a:pPr>
              <a:buNone/>
            </a:pP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</a:rPr>
              <a:t>       Очень важно не только знать, какие растения, птицы и животные занесены в Красную книгу Самарской области, но и соблюдать правила друзей природы, проводить мероприятия по охране окружающей среды, много читать, интересоваться проблемами окружающей среды, а значит, помочь сохранить природу.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Нет ненужных растений и животных. Человек живет в природе, человек – сам часть природы, и от природы зависит жизнь человека.   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                         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    Без природы человек не сможет существовать!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2928934"/>
            <a:ext cx="4757742" cy="16144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ВИКТОРИНА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Сказка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Г.Х.Андерсена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в которой                                          главный герой – редкая птица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741682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Monotype Corsiva" pitchFamily="66" charset="0"/>
              </a:rPr>
              <a:t>   </a:t>
            </a:r>
            <a:r>
              <a:rPr lang="ru-RU" sz="5400" b="1" dirty="0" smtClean="0">
                <a:latin typeface="Monotype Corsiva" pitchFamily="66" charset="0"/>
              </a:rPr>
              <a:t> 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endParaRPr lang="ru-RU" sz="2000" dirty="0"/>
          </a:p>
        </p:txBody>
      </p:sp>
      <p:pic>
        <p:nvPicPr>
          <p:cNvPr id="1026" name="Picture 2" descr="C:\Users\админ\Desktop\картинки животные и растения\gadkiy.utenok.0-02-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1322"/>
            <a:ext cx="4064001" cy="294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картинки животные и растения\97654340_scrin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740149" cy="2813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\Desktop\картинки животные и растения\2135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4027">
            <a:off x="5256286" y="1480026"/>
            <a:ext cx="1493721" cy="1836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4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Герой известного мультика – редкое животное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741682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Monotype Corsiva" pitchFamily="66" charset="0"/>
              </a:rPr>
              <a:t>   </a:t>
            </a:r>
            <a:r>
              <a:rPr lang="ru-RU" sz="5400" b="1" dirty="0" smtClean="0">
                <a:latin typeface="Monotype Corsiva" pitchFamily="66" charset="0"/>
              </a:rPr>
              <a:t> 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endParaRPr lang="ru-RU" sz="2000" dirty="0"/>
          </a:p>
        </p:txBody>
      </p:sp>
      <p:pic>
        <p:nvPicPr>
          <p:cNvPr id="2050" name="Picture 2" descr="C:\Users\админ\Desktop\картинки животные и растения\2115635_or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793414" cy="2486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\Desktop\картинки животные и растения\рорп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8240"/>
            <a:ext cx="3353371" cy="2544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1916832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УМКА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8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882"/>
            <a:ext cx="6131024" cy="940966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Найди морскую корову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E:\Бочкарева Лиза\ПРОЕКТ КРАСНАЯ КНИГА\животные\phoca_thumb_l_stellerova_korova_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8247" y="3689624"/>
            <a:ext cx="3488592" cy="267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Бочкарева Лиза\ПРОЕКТ КРАСНАЯ КНИГА\животные\Дельфин Байджи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636912"/>
            <a:ext cx="3403848" cy="2390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Бочкарева Лиза\ПРОЕКТ КРАСНАЯ КНИГА\животные\Карибский Тюлень-Монах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836712"/>
            <a:ext cx="3645446" cy="231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829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Найди редких животных Самарской области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админ\Desktop\картинки животные и растения\лосиха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13" y="3625264"/>
            <a:ext cx="326436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\Desktop\картинки животные и растения\лис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976650"/>
            <a:ext cx="2780341" cy="1865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\Desktop\картинки животные и растения\заяц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83924"/>
            <a:ext cx="2819896" cy="2114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Владимир\Desktop\ПРОЕКТ КРАСНАЯ КНИГА\животные\норка европейска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5278" y="1268760"/>
            <a:ext cx="340798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3" descr="C:\Users\Владимир\Desktop\ПРОЕКТ КРАСНАЯ КНИГА\животные\слепыш обыкновенный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25976" y="2798846"/>
            <a:ext cx="2843808" cy="2133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411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Найди волжский колокольчик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741682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Monotype Corsiva" pitchFamily="66" charset="0"/>
              </a:rPr>
              <a:t>   </a:t>
            </a:r>
            <a:endParaRPr lang="ru-RU" sz="2000" dirty="0"/>
          </a:p>
        </p:txBody>
      </p:sp>
      <p:pic>
        <p:nvPicPr>
          <p:cNvPr id="6" name="Picture 3" descr="C:\Users\Владимир\Desktop\ПРОЕКТ КРАСНАЯ КНИГА\растения\колокольчик волжски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5070" y="1464211"/>
            <a:ext cx="3456384" cy="2468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дмин\Desktop\картинки животные и растения\ромашки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36911"/>
            <a:ext cx="3069398" cy="1918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\Desktop\василек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2644859" cy="2644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\Desktop\картинки животные и растения\сурепк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0022"/>
            <a:ext cx="3239868" cy="2429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7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19008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СПАСИБО </a:t>
            </a:r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ЗА ВНИМАНИЕ</a:t>
            </a:r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!</a:t>
            </a:r>
          </a:p>
          <a:p>
            <a:pPr algn="ctr">
              <a:buNone/>
            </a:pPr>
            <a:endParaRPr lang="ru-RU" sz="4400" b="1" dirty="0" smtClean="0">
              <a:solidFill>
                <a:schemeClr val="tx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4400" b="1" dirty="0">
              <a:solidFill>
                <a:schemeClr val="tx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8" name="Picture 4" descr="C:\Users\Владимир\Desktop\Бочкарева Лиза\ПРОЕКТ КРАСНАЯ КНИГА\бабочк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690033">
            <a:off x="7452320" y="2478210"/>
            <a:ext cx="966905" cy="950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6234" y="3143248"/>
            <a:ext cx="5157766" cy="92868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Морская корова</a:t>
            </a:r>
            <a:endParaRPr lang="ru-RU" sz="1800" dirty="0"/>
          </a:p>
        </p:txBody>
      </p:sp>
      <p:pic>
        <p:nvPicPr>
          <p:cNvPr id="1026" name="Picture 2" descr="E:\Бочкарева Лиза\ПРОЕКТ КРАСНАЯ КНИГА\животные\phoca_thumb_l_stellerova_korova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00174"/>
            <a:ext cx="2701295" cy="2070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2" y="692696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результате влияния человека на окружающую среду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уменьшается количество растений, насекомых, птиц и животных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                                                        Многие виды исчезают</a:t>
            </a:r>
          </a:p>
        </p:txBody>
      </p:sp>
      <p:pic>
        <p:nvPicPr>
          <p:cNvPr id="5" name="Рисунок 4" descr="F:\Бочкарева Лиза\ПРОЕКТ КРАСНАЯ КНИГА\животные\Карибский Тюлень-Монах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214554"/>
            <a:ext cx="2565326" cy="1666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42976" y="3857628"/>
            <a:ext cx="269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Карибский</a:t>
            </a:r>
            <a:r>
              <a:rPr lang="ru-RU" dirty="0" smtClean="0"/>
              <a:t> тюлень-монах</a:t>
            </a:r>
            <a:endParaRPr lang="ru-RU" dirty="0"/>
          </a:p>
        </p:txBody>
      </p:sp>
      <p:pic>
        <p:nvPicPr>
          <p:cNvPr id="8" name="Рисунок 7" descr="F:\Бочкарева Лиза\ПРОЕКТ КРАСНАЯ КНИГА\животные\Дельфин Байджи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000504"/>
            <a:ext cx="297180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286248" y="5929330"/>
            <a:ext cx="2649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Речной Дельфин </a:t>
            </a:r>
            <a:r>
              <a:rPr lang="ru-RU" dirty="0" err="1" smtClean="0"/>
              <a:t>Байджи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71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5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Словарик</a:t>
            </a:r>
          </a:p>
          <a:p>
            <a:pPr>
              <a:buNone/>
            </a:pPr>
            <a:r>
              <a:rPr lang="ru-RU" sz="4400" b="1" dirty="0" smtClean="0"/>
              <a:t>  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Анималист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- это художник, у которого главными персонажами картин и рисунков являются птицы и животные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     Орнитолог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 - человек изучающий птиц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    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Браконьер -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 это человек, занимающийся охотой, рыбной ловлей, рубкой леса с нарушением установленных запретов</a:t>
            </a:r>
            <a:endParaRPr lang="ru-RU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 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На нашей планете становится все меньше 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меньше растений и животных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  Люди задумывались об этом ещё в XIX в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В 1948 г.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 небольшом городке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Фонтебло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                 (Франция) на конференции был основан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Международный союз охраны природы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Составили список животных и растений, которые исчезли.                                                                                     Назвали этот список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Красной книгой</a:t>
            </a:r>
            <a:r>
              <a:rPr lang="ru-RU" sz="2800" dirty="0" smtClean="0"/>
              <a:t>                            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  Главным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автором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Красной книги стал английский орнитолог и художник- анималист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Питер Скотт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46" y="-31541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3948" y="8367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нашей стране Красная книга вышла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1978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  Сначала это была одна небольшая книга.                                    </a:t>
            </a:r>
          </a:p>
          <a:p>
            <a:pPr algn="ctr">
              <a:buNone/>
            </a:pPr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      Потом страниц в ней стало гораздо больше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589640" cy="60486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Президент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России уделяет большое     внимание охране животных и птиц.  Например, его беспокоит сокращение числа амурских тигров.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   Амурский тигр относится к числу животных, которые занесены в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Красную книгу России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Осталось всего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450 тигров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этого вида.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Амурский тигр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обитает на территории Приморского края.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   По своим размерам амурский тигр больше льва, а вес иногда превышает 200 кг.         </a:t>
            </a:r>
            <a:endParaRPr lang="ru-RU" sz="2400" dirty="0" smtClean="0"/>
          </a:p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Рисунок на шкуре тигра уникален, как отпечатки пальца у человека. Не бывает двух тигров с одинаковым узором. </a:t>
            </a:r>
          </a:p>
          <a:p>
            <a:pPr>
              <a:buNone/>
            </a:pP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     Амурский тигр обладает </a:t>
            </a: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</a:rPr>
              <a:t>огромной силой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. Охотятся тигры, в основном, на крупных животных, таких, например, как кабан и пятнистый олень. Когда дичи в лесах становится мало, амурские тигры иногда нападают на крупный домашний скот и собак. Амурский тигр </a:t>
            </a: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</a:rPr>
              <a:t>умеет не только охотиться, но и рыбачить 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– во время нереста он ловит рыбу на перекатах горных рек.</a:t>
            </a:r>
          </a:p>
          <a:p>
            <a:pPr>
              <a:buNone/>
            </a:pP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В.В. Путин часто бывает в Приморье, где обитают амурские тигры, посещает заповедники, реабилитационные центры </a:t>
            </a:r>
            <a:endParaRPr lang="ru-RU" sz="2400" dirty="0"/>
          </a:p>
        </p:txBody>
      </p:sp>
      <p:pic>
        <p:nvPicPr>
          <p:cNvPr id="1026" name="Picture 2" descr="C:\Users\Владимир\Desktop\ПРОЕКТ КРАСНАЯ КНИГА\животные\амурский тигр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12976"/>
            <a:ext cx="427942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Владимир\Desktop\ПРОЕКТ КРАСНАЯ КНИГА\Пут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564904"/>
            <a:ext cx="2448272" cy="3447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6196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Стерхи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- это редкий вид журавлей, занесенный в Красную книгу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Picture 2" descr="C:\Users\Владимир\Desktop\b4f6926d4794e9cdb293fa94a06b4577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348880"/>
            <a:ext cx="508066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618</Words>
  <Application>Microsoft Office PowerPoint</Application>
  <PresentationFormat>Экран (4:3)</PresentationFormat>
  <Paragraphs>121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</vt:lpstr>
      <vt:lpstr>Презентация PowerPoint</vt:lpstr>
      <vt:lpstr>Морская корова</vt:lpstr>
      <vt:lpstr>Презентация PowerPoint</vt:lpstr>
      <vt:lpstr>Презентация PowerPoint</vt:lpstr>
      <vt:lpstr>Презентация PowerPoint</vt:lpstr>
      <vt:lpstr>Презентация PowerPoint</vt:lpstr>
      <vt:lpstr>В.В. Путин часто бывает в Приморье, где обитают амурские тигры, посещает заповедники, реабилитационные центры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друзей природы </vt:lpstr>
      <vt:lpstr>  Мероприятия </vt:lpstr>
      <vt:lpstr>Презентация PowerPoint</vt:lpstr>
      <vt:lpstr>Презентация PowerPoint</vt:lpstr>
      <vt:lpstr>Сказка Г.Х.Андерсена, в которой                                          главный герой – редкая птица</vt:lpstr>
      <vt:lpstr>Герой известного мультика – редкое животное</vt:lpstr>
      <vt:lpstr>Найди морскую корову</vt:lpstr>
      <vt:lpstr>Найди редких животных Самарской области</vt:lpstr>
      <vt:lpstr>Найди волжский колокольчик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на тему</dc:title>
  <dc:creator>Владимир</dc:creator>
  <cp:lastModifiedBy>Пользователь Windows</cp:lastModifiedBy>
  <cp:revision>108</cp:revision>
  <dcterms:created xsi:type="dcterms:W3CDTF">2015-10-11T11:57:01Z</dcterms:created>
  <dcterms:modified xsi:type="dcterms:W3CDTF">2022-12-23T09:28:26Z</dcterms:modified>
</cp:coreProperties>
</file>